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39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858" y="55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5" d="100"/>
          <a:sy n="55" d="100"/>
        </p:scale>
        <p:origin x="288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EE-6F43-8E4A-6A5B6D0A0054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  <a:alpha val="1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EE-6F43-8E4A-6A5B6D0A00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EE-6F43-8E4A-6A5B6D0A0054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5.3</c:v>
                </c:pt>
                <c:pt idx="1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AEE-6F43-8E4A-6A5B6D0A005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CC33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480-43FC-858A-1B573CD27CCD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  <a:alpha val="1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480-43FC-858A-1B573CD27CC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480-43FC-858A-1B573CD27CCD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5.3</c:v>
                </c:pt>
                <c:pt idx="1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80-43FC-858A-1B573CD27CC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0.29169</cdr:x>
      <cdr:y>0.43424</cdr:y>
    </cdr:from>
    <cdr:to>
      <cdr:x>0.70831</cdr:x>
      <cdr:y>0.60623</cdr:y>
    </cdr:to>
    <cdr:sp macro="" textlink="">
      <cdr:nvSpPr>
        <cdr:cNvPr id="2" name="TextBox 48">
          <a:extLst xmlns:a="http://schemas.openxmlformats.org/drawingml/2006/main">
            <a:ext uri="{FF2B5EF4-FFF2-40B4-BE49-F238E27FC236}">
              <a16:creationId xmlns:a16="http://schemas.microsoft.com/office/drawing/2014/main" id="{59E44704-E3F7-CF44-B979-403E0353E1D8}"/>
            </a:ext>
          </a:extLst>
        </cdr:cNvPr>
        <cdr:cNvSpPr txBox="1"/>
      </cdr:nvSpPr>
      <cdr:spPr>
        <a:xfrm xmlns:a="http://schemas.openxmlformats.org/drawingml/2006/main">
          <a:off x="1126709" y="1321074"/>
          <a:ext cx="1609294" cy="5232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800" b="1" dirty="0">
              <a:solidFill>
                <a:schemeClr val="tx2"/>
              </a:solidFill>
              <a:latin typeface="Century Gothic" panose="020B0502020202020204" pitchFamily="34" charset="0"/>
              <a:ea typeface="Lato" panose="020F0502020204030203" pitchFamily="34" charset="0"/>
              <a:cs typeface="Lato" panose="020F0502020204030203" pitchFamily="34" charset="0"/>
            </a:rPr>
            <a:t>60%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E3264-D697-41DF-A8FD-FCA9E51BACA6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3A559-513A-494A-A582-83A769834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70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3A559-513A-494A-A582-83A769834B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45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235D1-7CB2-6A16-E187-B7FF68781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882DA3-64CC-4391-A711-FFF1FB9BC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30ADB-7054-AEA9-8F57-C67DCBCB4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2B7B-146B-4CEA-BB90-C52D8591562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A62D9-0598-9C51-22B9-0279AC6D7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F3B25-D837-9AF1-AC83-D0A68C5B5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0F33-5EF8-489E-AAF0-9031925FD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0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B59AB-7FA4-0C9E-8980-3B14959C0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8D0B66-B75A-DA7D-8531-CB9D09009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17063-6EC9-3714-BB0D-397EEA3CF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2B7B-146B-4CEA-BB90-C52D8591562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579C-DC77-4BA6-DE88-D8790DB72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0E8A6-7A41-5E57-8AC6-5D82F8E09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0F33-5EF8-489E-AAF0-9031925FD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4AF3B0-EC6B-4F04-5B6A-3E8CE57422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C5519-5DE0-96FA-C56E-78565AD16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07904-D731-F0AE-EE96-18FB84ADE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2B7B-146B-4CEA-BB90-C52D8591562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AD6DF-09CF-5E35-26C2-F10C167F8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B9C7B-EC26-D414-2A64-61B7FB81E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0F33-5EF8-489E-AAF0-9031925FD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6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600F0-0B50-1E11-FE12-74D034D2C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81E53-FD45-B16F-07A5-6691F7A8A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2E9EC-B175-C08A-1AF1-27E1283AD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2B7B-146B-4CEA-BB90-C52D8591562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9391E-B4C6-C0C8-DAA5-23CB904C0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311B5-FB9C-39F9-F9FA-9B03A6D3A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0F33-5EF8-489E-AAF0-9031925FD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0E263-2553-491D-F180-093913707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D36483-40E7-5589-DDBC-D25464C8F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6CEE9-E3FB-96E7-80B8-DD7E9A8B8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2B7B-146B-4CEA-BB90-C52D8591562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EFEE4-5500-63D2-CB46-996AEBB19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5170E-5710-A620-ADCB-5E9FF5E76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0F33-5EF8-489E-AAF0-9031925FD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7B1E5-119A-BE54-36B3-600EC859C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B7767-77D7-0AD8-2FC4-15261D1549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33D05F-5770-78F5-0D6D-5137C0995E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59B50-4C62-C26A-B0AC-F99C20557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2B7B-146B-4CEA-BB90-C52D8591562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26900-A519-E6E2-3F4E-0474701DE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7607A1-5777-2063-1CCA-189D76A02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0F33-5EF8-489E-AAF0-9031925FD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7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AE92-90B7-4940-BC2E-8B36553C2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B1A2F-8C41-3EE5-872E-A2E4947A8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5F3511-E433-BFE3-5611-70316BCD2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2CFE19-A1DB-5E5A-A59A-61BC09620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032373-34C2-F252-E5D7-338B70F34D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7FE951-0EAC-DCA5-DE1A-9BB0B1466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2B7B-146B-4CEA-BB90-C52D8591562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4EE773-827C-30EE-CA8E-7EA31D1B9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C232A0-DEB2-442A-479D-1CA9AD6DC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0F33-5EF8-489E-AAF0-9031925FD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4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51456-B351-8DE3-16E0-A2ECE0B68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E99366-542C-7488-BB27-98052DC17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2B7B-146B-4CEA-BB90-C52D8591562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7B49BC-2A72-7A1D-882C-CE80A154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A08A86-135F-609C-4A91-FAC1BFDC3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0F33-5EF8-489E-AAF0-9031925FD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7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950EAF-7CC3-DE59-05AC-F1C19FAB2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2B7B-146B-4CEA-BB90-C52D8591562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41A830-484D-4360-2FD8-BFAEACFF8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12179A-C66B-0E50-6810-E68A3FD3A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0F33-5EF8-489E-AAF0-9031925FD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3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83ADE-8904-ABF9-F7E2-32E31ABC6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60992-1EFF-B43A-D9BE-6BBE97961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321996-0320-BFF6-CB42-4A3E85C71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5DB23-DFD3-243E-A016-FE1C065AB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2B7B-146B-4CEA-BB90-C52D8591562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D9B630-CC59-E44B-BC36-0BCD01002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C397D-31C3-082D-B9B8-BD1276B73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0F33-5EF8-489E-AAF0-9031925FD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3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5F0FB-40B8-AB73-40A6-77B87AB79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B58B5C-F826-4D1F-8105-C11F3880FB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E9FEE7-4863-E5FC-4318-B69BBCB1A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FFEE6F-3018-515B-C9CE-1E0BE4D60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2B7B-146B-4CEA-BB90-C52D8591562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C771B-47EE-A901-B48E-AEBA845E3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4F9F8-35DE-DF5E-D079-FCBCB51A7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0F33-5EF8-489E-AAF0-9031925FD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1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620A70-33AC-B357-EA12-63B06B725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4F2711-0D50-A1D1-4AF9-FB6520CFA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6A748-97F7-D13B-6E88-C3EB1CFAAE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32B7B-146B-4CEA-BB90-C52D8591562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8198C-09AC-3825-B2ED-AF1864191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0B848-B8A0-5F25-857D-BFD9EED8D3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F0F33-5EF8-489E-AAF0-9031925FD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1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349">
            <a:extLst>
              <a:ext uri="{FF2B5EF4-FFF2-40B4-BE49-F238E27FC236}">
                <a16:creationId xmlns:a16="http://schemas.microsoft.com/office/drawing/2014/main" id="{B84B7057-5D3C-7841-82B6-96640FD0C97C}"/>
              </a:ext>
            </a:extLst>
          </p:cNvPr>
          <p:cNvGrpSpPr/>
          <p:nvPr/>
        </p:nvGrpSpPr>
        <p:grpSpPr>
          <a:xfrm>
            <a:off x="2673694" y="172337"/>
            <a:ext cx="6844171" cy="1587758"/>
            <a:chOff x="5344212" y="709025"/>
            <a:chExt cx="13688341" cy="3175514"/>
          </a:xfrm>
        </p:grpSpPr>
        <p:sp>
          <p:nvSpPr>
            <p:cNvPr id="19" name="CuadroTexto 350">
              <a:extLst>
                <a:ext uri="{FF2B5EF4-FFF2-40B4-BE49-F238E27FC236}">
                  <a16:creationId xmlns:a16="http://schemas.microsoft.com/office/drawing/2014/main" id="{29C570E8-4C51-9C48-9A49-63302EA658C4}"/>
                </a:ext>
              </a:extLst>
            </p:cNvPr>
            <p:cNvSpPr txBox="1"/>
            <p:nvPr/>
          </p:nvSpPr>
          <p:spPr>
            <a:xfrm>
              <a:off x="7676066" y="709025"/>
              <a:ext cx="9025547" cy="15388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EDITABLE CHART</a:t>
              </a:r>
            </a:p>
          </p:txBody>
        </p:sp>
        <p:sp>
          <p:nvSpPr>
            <p:cNvPr id="20" name="CuadroTexto 351">
              <a:extLst>
                <a:ext uri="{FF2B5EF4-FFF2-40B4-BE49-F238E27FC236}">
                  <a16:creationId xmlns:a16="http://schemas.microsoft.com/office/drawing/2014/main" id="{8EF39D56-533B-4E47-B232-AC09DB3546BB}"/>
                </a:ext>
              </a:extLst>
            </p:cNvPr>
            <p:cNvSpPr txBox="1"/>
            <p:nvPr/>
          </p:nvSpPr>
          <p:spPr>
            <a:xfrm>
              <a:off x="5344212" y="2222546"/>
              <a:ext cx="13688341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AD0EF55-14A8-2341-84B1-868D0042F741}"/>
              </a:ext>
            </a:extLst>
          </p:cNvPr>
          <p:cNvGrpSpPr/>
          <p:nvPr/>
        </p:nvGrpSpPr>
        <p:grpSpPr>
          <a:xfrm>
            <a:off x="6008118" y="2942836"/>
            <a:ext cx="2720128" cy="2550069"/>
            <a:chOff x="12891279" y="5362748"/>
            <a:chExt cx="6368062" cy="5969941"/>
          </a:xfrm>
        </p:grpSpPr>
        <p:graphicFrame>
          <p:nvGraphicFramePr>
            <p:cNvPr id="52" name="Chart 51">
              <a:extLst>
                <a:ext uri="{FF2B5EF4-FFF2-40B4-BE49-F238E27FC236}">
                  <a16:creationId xmlns:a16="http://schemas.microsoft.com/office/drawing/2014/main" id="{7543431F-913C-0A4E-AE8F-5E1F314758F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1936018"/>
                </p:ext>
              </p:extLst>
            </p:nvPr>
          </p:nvGraphicFramePr>
          <p:xfrm>
            <a:off x="12891279" y="5362748"/>
            <a:ext cx="6368062" cy="596994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0537C9D-0B46-4F44-9034-6E00DBE98A9B}"/>
                </a:ext>
              </a:extLst>
            </p:cNvPr>
            <p:cNvSpPr txBox="1"/>
            <p:nvPr/>
          </p:nvSpPr>
          <p:spPr>
            <a:xfrm>
              <a:off x="14191560" y="7963294"/>
              <a:ext cx="3767501" cy="93669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45%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0B6E85A-FAC9-814D-BB92-1994580C6107}"/>
              </a:ext>
            </a:extLst>
          </p:cNvPr>
          <p:cNvGrpSpPr/>
          <p:nvPr/>
        </p:nvGrpSpPr>
        <p:grpSpPr>
          <a:xfrm flipH="1">
            <a:off x="2742181" y="4865187"/>
            <a:ext cx="2720551" cy="1366616"/>
            <a:chOff x="13186256" y="5284598"/>
            <a:chExt cx="5441101" cy="2733230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0CE9734E-4DC7-1040-A9C4-C1812BCFE04E}"/>
                </a:ext>
              </a:extLst>
            </p:cNvPr>
            <p:cNvSpPr/>
            <p:nvPr/>
          </p:nvSpPr>
          <p:spPr>
            <a:xfrm>
              <a:off x="13186256" y="6441820"/>
              <a:ext cx="1220489" cy="1220489"/>
            </a:xfrm>
            <a:prstGeom prst="ellipse">
              <a:avLst/>
            </a:prstGeom>
            <a:solidFill>
              <a:srgbClr val="CC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900" dirty="0">
                <a:latin typeface="Century Gothic" panose="020B0502020202020204" pitchFamily="34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A5B5B3B9-8D21-8945-BED1-3EBF0B5DCF5B}"/>
                </a:ext>
              </a:extLst>
            </p:cNvPr>
            <p:cNvSpPr/>
            <p:nvPr/>
          </p:nvSpPr>
          <p:spPr>
            <a:xfrm>
              <a:off x="13186256" y="5284598"/>
              <a:ext cx="401114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Analyze</a:t>
              </a:r>
              <a:endParaRPr lang="en-US" sz="3600" b="1" dirty="0">
                <a:solidFill>
                  <a:schemeClr val="tx2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68" name="CuadroTexto 351">
              <a:extLst>
                <a:ext uri="{FF2B5EF4-FFF2-40B4-BE49-F238E27FC236}">
                  <a16:creationId xmlns:a16="http://schemas.microsoft.com/office/drawing/2014/main" id="{E7794C88-3A8C-A841-A817-662160696810}"/>
                </a:ext>
              </a:extLst>
            </p:cNvPr>
            <p:cNvSpPr txBox="1"/>
            <p:nvPr/>
          </p:nvSpPr>
          <p:spPr>
            <a:xfrm>
              <a:off x="14616214" y="6540501"/>
              <a:ext cx="4011143" cy="1477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 </a:t>
              </a:r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C0ECDB28-5230-C246-A5BA-647D1508783D}"/>
                </a:ext>
              </a:extLst>
            </p:cNvPr>
            <p:cNvGrpSpPr/>
            <p:nvPr/>
          </p:nvGrpSpPr>
          <p:grpSpPr>
            <a:xfrm>
              <a:off x="13526711" y="6871774"/>
              <a:ext cx="543250" cy="413516"/>
              <a:chOff x="25280541" y="11768738"/>
              <a:chExt cx="828574" cy="630705"/>
            </a:xfrm>
            <a:solidFill>
              <a:schemeClr val="bg1"/>
            </a:solidFill>
          </p:grpSpPr>
          <p:sp>
            <p:nvSpPr>
              <p:cNvPr id="70" name="Freeform 200">
                <a:extLst>
                  <a:ext uri="{FF2B5EF4-FFF2-40B4-BE49-F238E27FC236}">
                    <a16:creationId xmlns:a16="http://schemas.microsoft.com/office/drawing/2014/main" id="{E515B7EB-1239-9F46-9F52-958BA21765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30008" y="11991340"/>
                <a:ext cx="742007" cy="74200"/>
              </a:xfrm>
              <a:custGeom>
                <a:avLst/>
                <a:gdLst>
                  <a:gd name="T0" fmla="*/ 526 w 527"/>
                  <a:gd name="T1" fmla="*/ 53 h 54"/>
                  <a:gd name="T2" fmla="*/ 0 w 527"/>
                  <a:gd name="T3" fmla="*/ 53 h 54"/>
                  <a:gd name="T4" fmla="*/ 0 w 527"/>
                  <a:gd name="T5" fmla="*/ 0 h 54"/>
                  <a:gd name="T6" fmla="*/ 526 w 527"/>
                  <a:gd name="T7" fmla="*/ 0 h 54"/>
                  <a:gd name="T8" fmla="*/ 526 w 527"/>
                  <a:gd name="T9" fmla="*/ 53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7" h="54">
                    <a:moveTo>
                      <a:pt x="526" y="53"/>
                    </a:moveTo>
                    <a:lnTo>
                      <a:pt x="0" y="53"/>
                    </a:lnTo>
                    <a:lnTo>
                      <a:pt x="0" y="0"/>
                    </a:lnTo>
                    <a:lnTo>
                      <a:pt x="526" y="0"/>
                    </a:lnTo>
                    <a:lnTo>
                      <a:pt x="526" y="53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algn="r"/>
                <a:endParaRPr lang="es-MX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1" name="Freeform 201">
                <a:extLst>
                  <a:ext uri="{FF2B5EF4-FFF2-40B4-BE49-F238E27FC236}">
                    <a16:creationId xmlns:a16="http://schemas.microsoft.com/office/drawing/2014/main" id="{CBDAAD6D-3F63-C24E-9D3B-2D22FE863B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04208" y="12195390"/>
                <a:ext cx="160768" cy="61834"/>
              </a:xfrm>
              <a:custGeom>
                <a:avLst/>
                <a:gdLst>
                  <a:gd name="T0" fmla="*/ 87 w 115"/>
                  <a:gd name="T1" fmla="*/ 44 h 45"/>
                  <a:gd name="T2" fmla="*/ 87 w 115"/>
                  <a:gd name="T3" fmla="*/ 44 h 45"/>
                  <a:gd name="T4" fmla="*/ 26 w 115"/>
                  <a:gd name="T5" fmla="*/ 44 h 45"/>
                  <a:gd name="T6" fmla="*/ 0 w 115"/>
                  <a:gd name="T7" fmla="*/ 27 h 45"/>
                  <a:gd name="T8" fmla="*/ 0 w 115"/>
                  <a:gd name="T9" fmla="*/ 27 h 45"/>
                  <a:gd name="T10" fmla="*/ 26 w 115"/>
                  <a:gd name="T11" fmla="*/ 0 h 45"/>
                  <a:gd name="T12" fmla="*/ 87 w 115"/>
                  <a:gd name="T13" fmla="*/ 0 h 45"/>
                  <a:gd name="T14" fmla="*/ 114 w 115"/>
                  <a:gd name="T15" fmla="*/ 27 h 45"/>
                  <a:gd name="T16" fmla="*/ 114 w 115"/>
                  <a:gd name="T17" fmla="*/ 27 h 45"/>
                  <a:gd name="T18" fmla="*/ 87 w 115"/>
                  <a:gd name="T19" fmla="*/ 4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5" h="45">
                    <a:moveTo>
                      <a:pt x="87" y="44"/>
                    </a:moveTo>
                    <a:lnTo>
                      <a:pt x="87" y="44"/>
                    </a:lnTo>
                    <a:cubicBezTo>
                      <a:pt x="26" y="44"/>
                      <a:pt x="26" y="44"/>
                      <a:pt x="26" y="44"/>
                    </a:cubicBezTo>
                    <a:cubicBezTo>
                      <a:pt x="8" y="44"/>
                      <a:pt x="0" y="36"/>
                      <a:pt x="0" y="27"/>
                    </a:cubicBezTo>
                    <a:lnTo>
                      <a:pt x="0" y="27"/>
                    </a:lnTo>
                    <a:cubicBezTo>
                      <a:pt x="0" y="9"/>
                      <a:pt x="8" y="0"/>
                      <a:pt x="26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105" y="0"/>
                      <a:pt x="114" y="9"/>
                      <a:pt x="114" y="27"/>
                    </a:cubicBezTo>
                    <a:lnTo>
                      <a:pt x="114" y="27"/>
                    </a:lnTo>
                    <a:cubicBezTo>
                      <a:pt x="114" y="36"/>
                      <a:pt x="105" y="44"/>
                      <a:pt x="87" y="4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algn="r"/>
                <a:endParaRPr lang="es-MX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2" name="Freeform 202">
                <a:extLst>
                  <a:ext uri="{FF2B5EF4-FFF2-40B4-BE49-F238E27FC236}">
                    <a16:creationId xmlns:a16="http://schemas.microsoft.com/office/drawing/2014/main" id="{90305782-672C-E04E-880E-B5AC67873F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80541" y="11768738"/>
                <a:ext cx="828574" cy="630705"/>
              </a:xfrm>
              <a:custGeom>
                <a:avLst/>
                <a:gdLst>
                  <a:gd name="T0" fmla="*/ 500 w 589"/>
                  <a:gd name="T1" fmla="*/ 448 h 449"/>
                  <a:gd name="T2" fmla="*/ 500 w 589"/>
                  <a:gd name="T3" fmla="*/ 448 h 449"/>
                  <a:gd name="T4" fmla="*/ 88 w 589"/>
                  <a:gd name="T5" fmla="*/ 448 h 449"/>
                  <a:gd name="T6" fmla="*/ 0 w 589"/>
                  <a:gd name="T7" fmla="*/ 360 h 449"/>
                  <a:gd name="T8" fmla="*/ 0 w 589"/>
                  <a:gd name="T9" fmla="*/ 88 h 449"/>
                  <a:gd name="T10" fmla="*/ 88 w 589"/>
                  <a:gd name="T11" fmla="*/ 0 h 449"/>
                  <a:gd name="T12" fmla="*/ 500 w 589"/>
                  <a:gd name="T13" fmla="*/ 0 h 449"/>
                  <a:gd name="T14" fmla="*/ 588 w 589"/>
                  <a:gd name="T15" fmla="*/ 88 h 449"/>
                  <a:gd name="T16" fmla="*/ 588 w 589"/>
                  <a:gd name="T17" fmla="*/ 360 h 449"/>
                  <a:gd name="T18" fmla="*/ 500 w 589"/>
                  <a:gd name="T19" fmla="*/ 448 h 449"/>
                  <a:gd name="T20" fmla="*/ 88 w 589"/>
                  <a:gd name="T21" fmla="*/ 44 h 449"/>
                  <a:gd name="T22" fmla="*/ 88 w 589"/>
                  <a:gd name="T23" fmla="*/ 44 h 449"/>
                  <a:gd name="T24" fmla="*/ 44 w 589"/>
                  <a:gd name="T25" fmla="*/ 88 h 449"/>
                  <a:gd name="T26" fmla="*/ 44 w 589"/>
                  <a:gd name="T27" fmla="*/ 360 h 449"/>
                  <a:gd name="T28" fmla="*/ 88 w 589"/>
                  <a:gd name="T29" fmla="*/ 395 h 449"/>
                  <a:gd name="T30" fmla="*/ 500 w 589"/>
                  <a:gd name="T31" fmla="*/ 395 h 449"/>
                  <a:gd name="T32" fmla="*/ 535 w 589"/>
                  <a:gd name="T33" fmla="*/ 360 h 449"/>
                  <a:gd name="T34" fmla="*/ 535 w 589"/>
                  <a:gd name="T35" fmla="*/ 88 h 449"/>
                  <a:gd name="T36" fmla="*/ 500 w 589"/>
                  <a:gd name="T37" fmla="*/ 44 h 449"/>
                  <a:gd name="T38" fmla="*/ 88 w 589"/>
                  <a:gd name="T39" fmla="*/ 44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9" h="449">
                    <a:moveTo>
                      <a:pt x="500" y="448"/>
                    </a:moveTo>
                    <a:lnTo>
                      <a:pt x="500" y="448"/>
                    </a:lnTo>
                    <a:cubicBezTo>
                      <a:pt x="88" y="448"/>
                      <a:pt x="88" y="448"/>
                      <a:pt x="88" y="448"/>
                    </a:cubicBezTo>
                    <a:cubicBezTo>
                      <a:pt x="44" y="448"/>
                      <a:pt x="0" y="404"/>
                      <a:pt x="0" y="360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35"/>
                      <a:pt x="44" y="0"/>
                      <a:pt x="88" y="0"/>
                    </a:cubicBezTo>
                    <a:cubicBezTo>
                      <a:pt x="500" y="0"/>
                      <a:pt x="500" y="0"/>
                      <a:pt x="500" y="0"/>
                    </a:cubicBezTo>
                    <a:cubicBezTo>
                      <a:pt x="544" y="0"/>
                      <a:pt x="588" y="35"/>
                      <a:pt x="588" y="88"/>
                    </a:cubicBezTo>
                    <a:cubicBezTo>
                      <a:pt x="588" y="360"/>
                      <a:pt x="588" y="360"/>
                      <a:pt x="588" y="360"/>
                    </a:cubicBezTo>
                    <a:cubicBezTo>
                      <a:pt x="588" y="404"/>
                      <a:pt x="544" y="448"/>
                      <a:pt x="500" y="448"/>
                    </a:cubicBezTo>
                    <a:close/>
                    <a:moveTo>
                      <a:pt x="88" y="44"/>
                    </a:moveTo>
                    <a:lnTo>
                      <a:pt x="88" y="44"/>
                    </a:lnTo>
                    <a:cubicBezTo>
                      <a:pt x="70" y="44"/>
                      <a:pt x="44" y="62"/>
                      <a:pt x="44" y="88"/>
                    </a:cubicBezTo>
                    <a:cubicBezTo>
                      <a:pt x="44" y="360"/>
                      <a:pt x="44" y="360"/>
                      <a:pt x="44" y="360"/>
                    </a:cubicBezTo>
                    <a:cubicBezTo>
                      <a:pt x="44" y="378"/>
                      <a:pt x="70" y="395"/>
                      <a:pt x="88" y="395"/>
                    </a:cubicBezTo>
                    <a:cubicBezTo>
                      <a:pt x="500" y="395"/>
                      <a:pt x="500" y="395"/>
                      <a:pt x="500" y="395"/>
                    </a:cubicBezTo>
                    <a:cubicBezTo>
                      <a:pt x="518" y="395"/>
                      <a:pt x="535" y="378"/>
                      <a:pt x="535" y="360"/>
                    </a:cubicBezTo>
                    <a:cubicBezTo>
                      <a:pt x="535" y="88"/>
                      <a:pt x="535" y="88"/>
                      <a:pt x="535" y="88"/>
                    </a:cubicBezTo>
                    <a:cubicBezTo>
                      <a:pt x="535" y="62"/>
                      <a:pt x="518" y="44"/>
                      <a:pt x="500" y="44"/>
                    </a:cubicBezTo>
                    <a:lnTo>
                      <a:pt x="88" y="44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algn="r"/>
                <a:endParaRPr lang="es-MX" sz="900">
                  <a:latin typeface="Century Gothic" panose="020B0502020202020204" pitchFamily="34" charset="0"/>
                </a:endParaRPr>
              </a:p>
            </p:txBody>
          </p:sp>
        </p:grpSp>
      </p:grp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68F2439-B2DB-5901-7AEE-CA0522B847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3377619"/>
              </p:ext>
            </p:extLst>
          </p:nvPr>
        </p:nvGraphicFramePr>
        <p:xfrm>
          <a:off x="352743" y="2382249"/>
          <a:ext cx="3862713" cy="3042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DFD1A5BF-7CEE-4BDA-8EDA-4A2793E89D69}"/>
              </a:ext>
            </a:extLst>
          </p:cNvPr>
          <p:cNvGrpSpPr/>
          <p:nvPr/>
        </p:nvGrpSpPr>
        <p:grpSpPr>
          <a:xfrm flipH="1">
            <a:off x="8157589" y="4760490"/>
            <a:ext cx="2720551" cy="1366616"/>
            <a:chOff x="13186256" y="5284598"/>
            <a:chExt cx="5441101" cy="273323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A915886-826A-71EE-59FD-E66A4F1B02A3}"/>
                </a:ext>
              </a:extLst>
            </p:cNvPr>
            <p:cNvSpPr/>
            <p:nvPr/>
          </p:nvSpPr>
          <p:spPr>
            <a:xfrm>
              <a:off x="13186256" y="6441820"/>
              <a:ext cx="1220489" cy="122048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90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9A490AF-A5FF-37BF-D451-32BADA57E37B}"/>
                </a:ext>
              </a:extLst>
            </p:cNvPr>
            <p:cNvSpPr/>
            <p:nvPr/>
          </p:nvSpPr>
          <p:spPr>
            <a:xfrm>
              <a:off x="13186256" y="5284598"/>
              <a:ext cx="401114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Analyze</a:t>
              </a:r>
              <a:endParaRPr lang="en-US" sz="3600" b="1" dirty="0">
                <a:solidFill>
                  <a:schemeClr val="tx2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1" name="CuadroTexto 351">
              <a:extLst>
                <a:ext uri="{FF2B5EF4-FFF2-40B4-BE49-F238E27FC236}">
                  <a16:creationId xmlns:a16="http://schemas.microsoft.com/office/drawing/2014/main" id="{E8638810-2747-A585-5F1A-709DEA27AC6E}"/>
                </a:ext>
              </a:extLst>
            </p:cNvPr>
            <p:cNvSpPr txBox="1"/>
            <p:nvPr/>
          </p:nvSpPr>
          <p:spPr>
            <a:xfrm>
              <a:off x="14616214" y="6540501"/>
              <a:ext cx="4011143" cy="1477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 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7C2BAE3-EE93-C5E5-0F1A-DD536C847233}"/>
                </a:ext>
              </a:extLst>
            </p:cNvPr>
            <p:cNvGrpSpPr/>
            <p:nvPr/>
          </p:nvGrpSpPr>
          <p:grpSpPr>
            <a:xfrm>
              <a:off x="13526711" y="6871774"/>
              <a:ext cx="543250" cy="413516"/>
              <a:chOff x="25280541" y="11768738"/>
              <a:chExt cx="828574" cy="630705"/>
            </a:xfrm>
            <a:solidFill>
              <a:schemeClr val="bg1"/>
            </a:solidFill>
          </p:grpSpPr>
          <p:sp>
            <p:nvSpPr>
              <p:cNvPr id="13" name="Freeform 200">
                <a:extLst>
                  <a:ext uri="{FF2B5EF4-FFF2-40B4-BE49-F238E27FC236}">
                    <a16:creationId xmlns:a16="http://schemas.microsoft.com/office/drawing/2014/main" id="{DF3D4CDC-FCFA-76E7-4C05-4146474D55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30008" y="11991340"/>
                <a:ext cx="742007" cy="74200"/>
              </a:xfrm>
              <a:custGeom>
                <a:avLst/>
                <a:gdLst>
                  <a:gd name="T0" fmla="*/ 526 w 527"/>
                  <a:gd name="T1" fmla="*/ 53 h 54"/>
                  <a:gd name="T2" fmla="*/ 0 w 527"/>
                  <a:gd name="T3" fmla="*/ 53 h 54"/>
                  <a:gd name="T4" fmla="*/ 0 w 527"/>
                  <a:gd name="T5" fmla="*/ 0 h 54"/>
                  <a:gd name="T6" fmla="*/ 526 w 527"/>
                  <a:gd name="T7" fmla="*/ 0 h 54"/>
                  <a:gd name="T8" fmla="*/ 526 w 527"/>
                  <a:gd name="T9" fmla="*/ 53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7" h="54">
                    <a:moveTo>
                      <a:pt x="526" y="53"/>
                    </a:moveTo>
                    <a:lnTo>
                      <a:pt x="0" y="53"/>
                    </a:lnTo>
                    <a:lnTo>
                      <a:pt x="0" y="0"/>
                    </a:lnTo>
                    <a:lnTo>
                      <a:pt x="526" y="0"/>
                    </a:lnTo>
                    <a:lnTo>
                      <a:pt x="526" y="53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algn="r"/>
                <a:endParaRPr lang="es-MX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4" name="Freeform 201">
                <a:extLst>
                  <a:ext uri="{FF2B5EF4-FFF2-40B4-BE49-F238E27FC236}">
                    <a16:creationId xmlns:a16="http://schemas.microsoft.com/office/drawing/2014/main" id="{1D80E07D-E7A1-27AE-ACC0-88336398C1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04208" y="12195390"/>
                <a:ext cx="160768" cy="61834"/>
              </a:xfrm>
              <a:custGeom>
                <a:avLst/>
                <a:gdLst>
                  <a:gd name="T0" fmla="*/ 87 w 115"/>
                  <a:gd name="T1" fmla="*/ 44 h 45"/>
                  <a:gd name="T2" fmla="*/ 87 w 115"/>
                  <a:gd name="T3" fmla="*/ 44 h 45"/>
                  <a:gd name="T4" fmla="*/ 26 w 115"/>
                  <a:gd name="T5" fmla="*/ 44 h 45"/>
                  <a:gd name="T6" fmla="*/ 0 w 115"/>
                  <a:gd name="T7" fmla="*/ 27 h 45"/>
                  <a:gd name="T8" fmla="*/ 0 w 115"/>
                  <a:gd name="T9" fmla="*/ 27 h 45"/>
                  <a:gd name="T10" fmla="*/ 26 w 115"/>
                  <a:gd name="T11" fmla="*/ 0 h 45"/>
                  <a:gd name="T12" fmla="*/ 87 w 115"/>
                  <a:gd name="T13" fmla="*/ 0 h 45"/>
                  <a:gd name="T14" fmla="*/ 114 w 115"/>
                  <a:gd name="T15" fmla="*/ 27 h 45"/>
                  <a:gd name="T16" fmla="*/ 114 w 115"/>
                  <a:gd name="T17" fmla="*/ 27 h 45"/>
                  <a:gd name="T18" fmla="*/ 87 w 115"/>
                  <a:gd name="T19" fmla="*/ 4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5" h="45">
                    <a:moveTo>
                      <a:pt x="87" y="44"/>
                    </a:moveTo>
                    <a:lnTo>
                      <a:pt x="87" y="44"/>
                    </a:lnTo>
                    <a:cubicBezTo>
                      <a:pt x="26" y="44"/>
                      <a:pt x="26" y="44"/>
                      <a:pt x="26" y="44"/>
                    </a:cubicBezTo>
                    <a:cubicBezTo>
                      <a:pt x="8" y="44"/>
                      <a:pt x="0" y="36"/>
                      <a:pt x="0" y="27"/>
                    </a:cubicBezTo>
                    <a:lnTo>
                      <a:pt x="0" y="27"/>
                    </a:lnTo>
                    <a:cubicBezTo>
                      <a:pt x="0" y="9"/>
                      <a:pt x="8" y="0"/>
                      <a:pt x="26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105" y="0"/>
                      <a:pt x="114" y="9"/>
                      <a:pt x="114" y="27"/>
                    </a:cubicBezTo>
                    <a:lnTo>
                      <a:pt x="114" y="27"/>
                    </a:lnTo>
                    <a:cubicBezTo>
                      <a:pt x="114" y="36"/>
                      <a:pt x="105" y="44"/>
                      <a:pt x="87" y="4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algn="r"/>
                <a:endParaRPr lang="es-MX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" name="Freeform 202">
                <a:extLst>
                  <a:ext uri="{FF2B5EF4-FFF2-40B4-BE49-F238E27FC236}">
                    <a16:creationId xmlns:a16="http://schemas.microsoft.com/office/drawing/2014/main" id="{064E2190-7A3E-10D1-37EA-4CCC2D24A2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80541" y="11768738"/>
                <a:ext cx="828574" cy="630705"/>
              </a:xfrm>
              <a:custGeom>
                <a:avLst/>
                <a:gdLst>
                  <a:gd name="T0" fmla="*/ 500 w 589"/>
                  <a:gd name="T1" fmla="*/ 448 h 449"/>
                  <a:gd name="T2" fmla="*/ 500 w 589"/>
                  <a:gd name="T3" fmla="*/ 448 h 449"/>
                  <a:gd name="T4" fmla="*/ 88 w 589"/>
                  <a:gd name="T5" fmla="*/ 448 h 449"/>
                  <a:gd name="T6" fmla="*/ 0 w 589"/>
                  <a:gd name="T7" fmla="*/ 360 h 449"/>
                  <a:gd name="T8" fmla="*/ 0 w 589"/>
                  <a:gd name="T9" fmla="*/ 88 h 449"/>
                  <a:gd name="T10" fmla="*/ 88 w 589"/>
                  <a:gd name="T11" fmla="*/ 0 h 449"/>
                  <a:gd name="T12" fmla="*/ 500 w 589"/>
                  <a:gd name="T13" fmla="*/ 0 h 449"/>
                  <a:gd name="T14" fmla="*/ 588 w 589"/>
                  <a:gd name="T15" fmla="*/ 88 h 449"/>
                  <a:gd name="T16" fmla="*/ 588 w 589"/>
                  <a:gd name="T17" fmla="*/ 360 h 449"/>
                  <a:gd name="T18" fmla="*/ 500 w 589"/>
                  <a:gd name="T19" fmla="*/ 448 h 449"/>
                  <a:gd name="T20" fmla="*/ 88 w 589"/>
                  <a:gd name="T21" fmla="*/ 44 h 449"/>
                  <a:gd name="T22" fmla="*/ 88 w 589"/>
                  <a:gd name="T23" fmla="*/ 44 h 449"/>
                  <a:gd name="T24" fmla="*/ 44 w 589"/>
                  <a:gd name="T25" fmla="*/ 88 h 449"/>
                  <a:gd name="T26" fmla="*/ 44 w 589"/>
                  <a:gd name="T27" fmla="*/ 360 h 449"/>
                  <a:gd name="T28" fmla="*/ 88 w 589"/>
                  <a:gd name="T29" fmla="*/ 395 h 449"/>
                  <a:gd name="T30" fmla="*/ 500 w 589"/>
                  <a:gd name="T31" fmla="*/ 395 h 449"/>
                  <a:gd name="T32" fmla="*/ 535 w 589"/>
                  <a:gd name="T33" fmla="*/ 360 h 449"/>
                  <a:gd name="T34" fmla="*/ 535 w 589"/>
                  <a:gd name="T35" fmla="*/ 88 h 449"/>
                  <a:gd name="T36" fmla="*/ 500 w 589"/>
                  <a:gd name="T37" fmla="*/ 44 h 449"/>
                  <a:gd name="T38" fmla="*/ 88 w 589"/>
                  <a:gd name="T39" fmla="*/ 44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9" h="449">
                    <a:moveTo>
                      <a:pt x="500" y="448"/>
                    </a:moveTo>
                    <a:lnTo>
                      <a:pt x="500" y="448"/>
                    </a:lnTo>
                    <a:cubicBezTo>
                      <a:pt x="88" y="448"/>
                      <a:pt x="88" y="448"/>
                      <a:pt x="88" y="448"/>
                    </a:cubicBezTo>
                    <a:cubicBezTo>
                      <a:pt x="44" y="448"/>
                      <a:pt x="0" y="404"/>
                      <a:pt x="0" y="360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35"/>
                      <a:pt x="44" y="0"/>
                      <a:pt x="88" y="0"/>
                    </a:cubicBezTo>
                    <a:cubicBezTo>
                      <a:pt x="500" y="0"/>
                      <a:pt x="500" y="0"/>
                      <a:pt x="500" y="0"/>
                    </a:cubicBezTo>
                    <a:cubicBezTo>
                      <a:pt x="544" y="0"/>
                      <a:pt x="588" y="35"/>
                      <a:pt x="588" y="88"/>
                    </a:cubicBezTo>
                    <a:cubicBezTo>
                      <a:pt x="588" y="360"/>
                      <a:pt x="588" y="360"/>
                      <a:pt x="588" y="360"/>
                    </a:cubicBezTo>
                    <a:cubicBezTo>
                      <a:pt x="588" y="404"/>
                      <a:pt x="544" y="448"/>
                      <a:pt x="500" y="448"/>
                    </a:cubicBezTo>
                    <a:close/>
                    <a:moveTo>
                      <a:pt x="88" y="44"/>
                    </a:moveTo>
                    <a:lnTo>
                      <a:pt x="88" y="44"/>
                    </a:lnTo>
                    <a:cubicBezTo>
                      <a:pt x="70" y="44"/>
                      <a:pt x="44" y="62"/>
                      <a:pt x="44" y="88"/>
                    </a:cubicBezTo>
                    <a:cubicBezTo>
                      <a:pt x="44" y="360"/>
                      <a:pt x="44" y="360"/>
                      <a:pt x="44" y="360"/>
                    </a:cubicBezTo>
                    <a:cubicBezTo>
                      <a:pt x="44" y="378"/>
                      <a:pt x="70" y="395"/>
                      <a:pt x="88" y="395"/>
                    </a:cubicBezTo>
                    <a:cubicBezTo>
                      <a:pt x="500" y="395"/>
                      <a:pt x="500" y="395"/>
                      <a:pt x="500" y="395"/>
                    </a:cubicBezTo>
                    <a:cubicBezTo>
                      <a:pt x="518" y="395"/>
                      <a:pt x="535" y="378"/>
                      <a:pt x="535" y="360"/>
                    </a:cubicBezTo>
                    <a:cubicBezTo>
                      <a:pt x="535" y="88"/>
                      <a:pt x="535" y="88"/>
                      <a:pt x="535" y="88"/>
                    </a:cubicBezTo>
                    <a:cubicBezTo>
                      <a:pt x="535" y="62"/>
                      <a:pt x="518" y="44"/>
                      <a:pt x="500" y="44"/>
                    </a:cubicBezTo>
                    <a:lnTo>
                      <a:pt x="88" y="44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algn="r"/>
                <a:endParaRPr lang="es-MX" sz="900"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53833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50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Connect</dc:creator>
  <cp:lastModifiedBy>Connect</cp:lastModifiedBy>
  <cp:revision>1</cp:revision>
  <dcterms:created xsi:type="dcterms:W3CDTF">2022-09-01T11:29:15Z</dcterms:created>
  <dcterms:modified xsi:type="dcterms:W3CDTF">2022-09-01T17:18:21Z</dcterms:modified>
</cp:coreProperties>
</file>